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79" d="100"/>
          <a:sy n="79" d="100"/>
        </p:scale>
        <p:origin x="7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9782C31-C9FA-47E7-A4F1-EBAF6BDBA9D9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2AEAF4CD-2C5D-4B2F-B9D5-C236DE1E78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022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2C31-C9FA-47E7-A4F1-EBAF6BDBA9D9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AF4CD-2C5D-4B2F-B9D5-C236DE1E78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7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9782C31-C9FA-47E7-A4F1-EBAF6BDBA9D9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AEAF4CD-2C5D-4B2F-B9D5-C236DE1E78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817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9782C31-C9FA-47E7-A4F1-EBAF6BDBA9D9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AEAF4CD-2C5D-4B2F-B9D5-C236DE1E780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0221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9782C31-C9FA-47E7-A4F1-EBAF6BDBA9D9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AEAF4CD-2C5D-4B2F-B9D5-C236DE1E78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208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2C31-C9FA-47E7-A4F1-EBAF6BDBA9D9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AF4CD-2C5D-4B2F-B9D5-C236DE1E78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091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2C31-C9FA-47E7-A4F1-EBAF6BDBA9D9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AF4CD-2C5D-4B2F-B9D5-C236DE1E78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97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2C31-C9FA-47E7-A4F1-EBAF6BDBA9D9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AF4CD-2C5D-4B2F-B9D5-C236DE1E78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800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9782C31-C9FA-47E7-A4F1-EBAF6BDBA9D9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AEAF4CD-2C5D-4B2F-B9D5-C236DE1E78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5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2C31-C9FA-47E7-A4F1-EBAF6BDBA9D9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AF4CD-2C5D-4B2F-B9D5-C236DE1E78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22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9782C31-C9FA-47E7-A4F1-EBAF6BDBA9D9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AEAF4CD-2C5D-4B2F-B9D5-C236DE1E78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560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2C31-C9FA-47E7-A4F1-EBAF6BDBA9D9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AF4CD-2C5D-4B2F-B9D5-C236DE1E78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471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2C31-C9FA-47E7-A4F1-EBAF6BDBA9D9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AF4CD-2C5D-4B2F-B9D5-C236DE1E78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179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2C31-C9FA-47E7-A4F1-EBAF6BDBA9D9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AF4CD-2C5D-4B2F-B9D5-C236DE1E78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400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2C31-C9FA-47E7-A4F1-EBAF6BDBA9D9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AF4CD-2C5D-4B2F-B9D5-C236DE1E78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2933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2C31-C9FA-47E7-A4F1-EBAF6BDBA9D9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AF4CD-2C5D-4B2F-B9D5-C236DE1E78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6541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2C31-C9FA-47E7-A4F1-EBAF6BDBA9D9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AF4CD-2C5D-4B2F-B9D5-C236DE1E78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65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82C31-C9FA-47E7-A4F1-EBAF6BDBA9D9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AF4CD-2C5D-4B2F-B9D5-C236DE1E78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7441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  <p:sldLayoutId id="2147484018" r:id="rId14"/>
    <p:sldLayoutId id="2147484019" r:id="rId15"/>
    <p:sldLayoutId id="2147484020" r:id="rId16"/>
    <p:sldLayoutId id="214748402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Value of Diversity </a:t>
            </a:r>
            <a:br>
              <a:rPr lang="en-US" dirty="0" smtClean="0"/>
            </a:br>
            <a:r>
              <a:rPr lang="en-US" dirty="0" smtClean="0"/>
              <a:t>in the Workplace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	Why Diversity?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577591" y="5817997"/>
            <a:ext cx="9656466" cy="5627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493" y="2126757"/>
            <a:ext cx="2020381" cy="34612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874" y="2106703"/>
            <a:ext cx="2341266" cy="3559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140" y="2100689"/>
            <a:ext cx="2572378" cy="35654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0518" y="2048629"/>
            <a:ext cx="2200589" cy="361749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307960" y="1250239"/>
            <a:ext cx="8610600" cy="129302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Sa’ah</a:t>
            </a:r>
            <a:r>
              <a:rPr lang="en-US" dirty="0"/>
              <a:t> </a:t>
            </a:r>
            <a:r>
              <a:rPr lang="en-US" dirty="0" err="1"/>
              <a:t>naaghai</a:t>
            </a:r>
            <a:r>
              <a:rPr lang="en-US" dirty="0"/>
              <a:t> </a:t>
            </a:r>
            <a:r>
              <a:rPr lang="en-US" dirty="0" err="1"/>
              <a:t>bik’eh</a:t>
            </a:r>
            <a:r>
              <a:rPr lang="en-US" dirty="0"/>
              <a:t> </a:t>
            </a:r>
            <a:r>
              <a:rPr lang="en-US" dirty="0" err="1"/>
              <a:t>hozho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999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human body is the same for all humans: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Skeletal System - bones</a:t>
            </a:r>
          </a:p>
          <a:p>
            <a:r>
              <a:rPr lang="en-US" sz="2800" dirty="0" smtClean="0"/>
              <a:t>Muscular System - body mass</a:t>
            </a:r>
          </a:p>
          <a:p>
            <a:r>
              <a:rPr lang="en-US" sz="2800" dirty="0" smtClean="0"/>
              <a:t>Circulatory System- heart and veins, </a:t>
            </a:r>
          </a:p>
          <a:p>
            <a:r>
              <a:rPr lang="en-US" sz="2800" dirty="0" smtClean="0"/>
              <a:t>respiratory system – mouth and nose, trachea, lungs, </a:t>
            </a:r>
          </a:p>
          <a:p>
            <a:r>
              <a:rPr lang="en-US" sz="2800" dirty="0" smtClean="0"/>
              <a:t>Digestive System - food and nutrients</a:t>
            </a:r>
          </a:p>
          <a:p>
            <a:r>
              <a:rPr lang="en-US" sz="2800" dirty="0" smtClean="0"/>
              <a:t>Nervous System - brain and nerves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029" y="3041635"/>
            <a:ext cx="1588863" cy="232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5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If our bodies are the same, why do we need a presentation on Diversity?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334" y="2612571"/>
            <a:ext cx="10820400" cy="359606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 smtClean="0"/>
              <a:t>The nervous system and how </a:t>
            </a:r>
            <a:r>
              <a:rPr lang="en-US" sz="2400" dirty="0"/>
              <a:t>Information </a:t>
            </a:r>
            <a:r>
              <a:rPr lang="en-US" sz="2400" dirty="0" smtClean="0"/>
              <a:t>is processed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	1. </a:t>
            </a:r>
            <a:r>
              <a:rPr lang="en-US" sz="2400" dirty="0" smtClean="0"/>
              <a:t> </a:t>
            </a:r>
            <a:r>
              <a:rPr lang="en-US" sz="2400" dirty="0" smtClean="0"/>
              <a:t>Sensory Memory - Sight</a:t>
            </a:r>
            <a:r>
              <a:rPr lang="en-US" sz="2400" dirty="0"/>
              <a:t>, Sound, Smell, Taste, and Touch</a:t>
            </a:r>
          </a:p>
          <a:p>
            <a:pPr marL="0" indent="0">
              <a:buNone/>
            </a:pPr>
            <a:r>
              <a:rPr lang="en-US" sz="2400" dirty="0"/>
              <a:t>		2. </a:t>
            </a:r>
            <a:r>
              <a:rPr lang="en-US" sz="2400" dirty="0" smtClean="0"/>
              <a:t> Working </a:t>
            </a:r>
            <a:r>
              <a:rPr lang="en-US" sz="2400" dirty="0"/>
              <a:t>(short term) Memory</a:t>
            </a:r>
          </a:p>
          <a:p>
            <a:pPr marL="0" indent="0">
              <a:buNone/>
            </a:pPr>
            <a:r>
              <a:rPr lang="en-US" sz="2400" dirty="0"/>
              <a:t>		3. </a:t>
            </a:r>
            <a:r>
              <a:rPr lang="en-US" sz="2400" dirty="0" smtClean="0"/>
              <a:t> Long </a:t>
            </a:r>
            <a:r>
              <a:rPr lang="en-US" sz="2400" dirty="0"/>
              <a:t>Term Memory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681" y="3959050"/>
            <a:ext cx="2854472" cy="239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9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490" y="764373"/>
            <a:ext cx="3910520" cy="1293028"/>
          </a:xfrm>
        </p:spPr>
        <p:txBody>
          <a:bodyPr/>
          <a:lstStyle/>
          <a:p>
            <a:pPr algn="l"/>
            <a:r>
              <a:rPr lang="en-US" dirty="0"/>
              <a:t>Bias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6866" y="2194560"/>
            <a:ext cx="10079334" cy="4024125"/>
          </a:xfrm>
        </p:spPr>
        <p:txBody>
          <a:bodyPr>
            <a:normAutofit/>
          </a:bodyPr>
          <a:lstStyle/>
          <a:p>
            <a:r>
              <a:rPr lang="en-US" sz="2400" dirty="0"/>
              <a:t>Dine</a:t>
            </a:r>
            <a:r>
              <a:rPr lang="en-US" sz="2400" dirty="0" smtClean="0"/>
              <a:t>’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/>
              <a:t>Hozho</a:t>
            </a:r>
            <a:r>
              <a:rPr lang="en-US" sz="2400" dirty="0" smtClean="0"/>
              <a:t>’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/>
              <a:t>Ya’at’eeh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111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Navajo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Subsistence - Food, shelter</a:t>
            </a:r>
          </a:p>
          <a:p>
            <a:pPr marL="0" indent="0">
              <a:buNone/>
            </a:pPr>
            <a:r>
              <a:rPr lang="en-US" sz="2400" dirty="0" smtClean="0"/>
              <a:t>         Navajo concept:  </a:t>
            </a:r>
            <a:r>
              <a:rPr lang="en-US" sz="2400" dirty="0" err="1" smtClean="0"/>
              <a:t>Iina</a:t>
            </a:r>
            <a:r>
              <a:rPr lang="en-US" sz="2400" dirty="0" smtClean="0"/>
              <a:t>’- air, sun light/fire, water, earth/pollen </a:t>
            </a:r>
          </a:p>
          <a:p>
            <a:r>
              <a:rPr lang="en-US" sz="2400" dirty="0" smtClean="0"/>
              <a:t>Beliefs, rituals, values, societal arrangements, manners, ideas</a:t>
            </a:r>
          </a:p>
          <a:p>
            <a:r>
              <a:rPr lang="en-US" sz="2400" dirty="0" smtClean="0"/>
              <a:t>Language – </a:t>
            </a:r>
            <a:r>
              <a:rPr lang="en-US" sz="2400" dirty="0" err="1"/>
              <a:t>Diyin</a:t>
            </a:r>
            <a:r>
              <a:rPr lang="en-US" sz="2400" dirty="0"/>
              <a:t> </a:t>
            </a:r>
            <a:r>
              <a:rPr lang="en-US" sz="2400" dirty="0" err="1"/>
              <a:t>Nohookaa</a:t>
            </a:r>
            <a:r>
              <a:rPr lang="en-US" sz="2400" dirty="0"/>
              <a:t> Dine’ </a:t>
            </a:r>
            <a:r>
              <a:rPr lang="en-US" sz="2400" dirty="0" err="1" smtClean="0"/>
              <a:t>Bizaad</a:t>
            </a:r>
            <a:endParaRPr lang="en-US" sz="2400" dirty="0" smtClean="0"/>
          </a:p>
          <a:p>
            <a:r>
              <a:rPr lang="en-US" sz="2400" dirty="0" smtClean="0"/>
              <a:t>Beliefs </a:t>
            </a:r>
            <a:r>
              <a:rPr lang="en-US" sz="2400" dirty="0"/>
              <a:t>about economic and social </a:t>
            </a:r>
            <a:r>
              <a:rPr lang="en-US" sz="2400" dirty="0" smtClean="0"/>
              <a:t>relations</a:t>
            </a:r>
          </a:p>
          <a:p>
            <a:r>
              <a:rPr lang="en-US" sz="2400" dirty="0"/>
              <a:t>P</a:t>
            </a:r>
            <a:r>
              <a:rPr lang="en-US" sz="2400" dirty="0" smtClean="0"/>
              <a:t>olitical </a:t>
            </a:r>
            <a:r>
              <a:rPr lang="en-US" sz="2400" dirty="0"/>
              <a:t>organization and </a:t>
            </a:r>
            <a:r>
              <a:rPr lang="en-US" sz="2400" dirty="0" smtClean="0"/>
              <a:t>legitimacy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nd </a:t>
            </a:r>
            <a:r>
              <a:rPr lang="en-US" sz="2400" dirty="0"/>
              <a:t>the thousands of "Do’s and Don'ts"  society deems important that we know to become a functioning member of that </a:t>
            </a:r>
            <a:r>
              <a:rPr lang="en-US" sz="2400" dirty="0" smtClean="0"/>
              <a:t>group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300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Diyin</a:t>
            </a:r>
            <a:r>
              <a:rPr lang="en-US" dirty="0" smtClean="0"/>
              <a:t> </a:t>
            </a:r>
            <a:r>
              <a:rPr lang="en-US" dirty="0" err="1"/>
              <a:t>Bitsaadee</a:t>
            </a:r>
            <a:r>
              <a:rPr lang="en-US" dirty="0"/>
              <a:t>’ </a:t>
            </a:r>
            <a:r>
              <a:rPr lang="en-US" dirty="0" err="1"/>
              <a:t>Beehaz’a’ani</a:t>
            </a:r>
            <a:r>
              <a:rPr lang="en-US" dirty="0"/>
              <a:t> – Ceremonial </a:t>
            </a:r>
            <a:r>
              <a:rPr lang="en-US" dirty="0" smtClean="0"/>
              <a:t>Laws &amp; Rituals</a:t>
            </a:r>
          </a:p>
          <a:p>
            <a:r>
              <a:rPr lang="en-US" dirty="0" err="1" smtClean="0"/>
              <a:t>Diyin</a:t>
            </a:r>
            <a:r>
              <a:rPr lang="en-US" dirty="0" smtClean="0"/>
              <a:t> </a:t>
            </a:r>
            <a:r>
              <a:rPr lang="en-US" dirty="0" err="1"/>
              <a:t>Dine’e</a:t>
            </a:r>
            <a:r>
              <a:rPr lang="en-US" dirty="0"/>
              <a:t>’ </a:t>
            </a:r>
            <a:r>
              <a:rPr lang="en-US" dirty="0" err="1"/>
              <a:t>Bitsadee</a:t>
            </a:r>
            <a:r>
              <a:rPr lang="en-US" dirty="0"/>
              <a:t>’ </a:t>
            </a:r>
            <a:r>
              <a:rPr lang="en-US" dirty="0" err="1"/>
              <a:t>beehaz’a’ani</a:t>
            </a:r>
            <a:r>
              <a:rPr lang="en-US" dirty="0"/>
              <a:t> – Laws that emanate </a:t>
            </a:r>
            <a:r>
              <a:rPr lang="en-US" dirty="0" smtClean="0"/>
              <a:t>from </a:t>
            </a:r>
            <a:r>
              <a:rPr lang="en-US" dirty="0"/>
              <a:t>the </a:t>
            </a:r>
            <a:r>
              <a:rPr lang="en-US" dirty="0" smtClean="0"/>
              <a:t>Holy </a:t>
            </a:r>
            <a:r>
              <a:rPr lang="en-US" dirty="0"/>
              <a:t>B</a:t>
            </a:r>
            <a:r>
              <a:rPr lang="en-US" dirty="0" smtClean="0"/>
              <a:t>eings</a:t>
            </a:r>
          </a:p>
          <a:p>
            <a:r>
              <a:rPr lang="en-US" sz="2400" dirty="0" err="1" smtClean="0"/>
              <a:t>Nahasdzaan</a:t>
            </a:r>
            <a:r>
              <a:rPr lang="en-US" sz="2400" dirty="0" smtClean="0"/>
              <a:t> </a:t>
            </a:r>
            <a:r>
              <a:rPr lang="en-US" sz="2400" dirty="0"/>
              <a:t>doo </a:t>
            </a:r>
            <a:r>
              <a:rPr lang="en-US" sz="2400" dirty="0" err="1"/>
              <a:t>Yadilhil</a:t>
            </a:r>
            <a:r>
              <a:rPr lang="en-US" sz="2400" dirty="0"/>
              <a:t> </a:t>
            </a:r>
            <a:r>
              <a:rPr lang="en-US" sz="2400" dirty="0" err="1"/>
              <a:t>Bitsaadee</a:t>
            </a:r>
            <a:r>
              <a:rPr lang="en-US" sz="2400" dirty="0"/>
              <a:t> </a:t>
            </a:r>
            <a:r>
              <a:rPr lang="en-US" sz="2400" dirty="0" err="1"/>
              <a:t>Beehaz’a’ni</a:t>
            </a:r>
            <a:r>
              <a:rPr lang="en-US" sz="2400" dirty="0"/>
              <a:t> – Natural Laws, Laws of the </a:t>
            </a:r>
            <a:r>
              <a:rPr lang="en-US" sz="2400" dirty="0" smtClean="0"/>
              <a:t>Universe</a:t>
            </a:r>
          </a:p>
          <a:p>
            <a:r>
              <a:rPr lang="en-US" sz="2400" dirty="0" err="1" smtClean="0"/>
              <a:t>Diyin</a:t>
            </a:r>
            <a:r>
              <a:rPr lang="en-US" sz="2400" dirty="0" smtClean="0"/>
              <a:t> </a:t>
            </a:r>
            <a:r>
              <a:rPr lang="en-US" sz="2400" dirty="0" err="1"/>
              <a:t>Nohookaa</a:t>
            </a:r>
            <a:r>
              <a:rPr lang="en-US" sz="2400" dirty="0"/>
              <a:t> Dine’ bi </a:t>
            </a:r>
            <a:r>
              <a:rPr lang="en-US" sz="2400" dirty="0" err="1"/>
              <a:t>Beehazaani</a:t>
            </a:r>
            <a:r>
              <a:rPr lang="en-US" sz="2400" dirty="0"/>
              <a:t> – Man made laws, common and statutory laws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301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38" y="1406769"/>
            <a:ext cx="11515410" cy="531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82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 in Navajo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Dine</a:t>
            </a:r>
            <a:r>
              <a:rPr lang="en-US" sz="2400" dirty="0" smtClean="0"/>
              <a:t>’ vs </a:t>
            </a:r>
            <a:r>
              <a:rPr lang="en-US" sz="2400" dirty="0" err="1" smtClean="0"/>
              <a:t>Diyin</a:t>
            </a:r>
            <a:r>
              <a:rPr lang="en-US" sz="2400" dirty="0" smtClean="0"/>
              <a:t> </a:t>
            </a:r>
            <a:r>
              <a:rPr lang="en-US" sz="2400" dirty="0" err="1"/>
              <a:t>Nohookaa</a:t>
            </a:r>
            <a:r>
              <a:rPr lang="en-US" sz="2400" dirty="0"/>
              <a:t> Dine’</a:t>
            </a:r>
          </a:p>
          <a:p>
            <a:r>
              <a:rPr lang="en-US" sz="2400" dirty="0" err="1" smtClean="0"/>
              <a:t>Ya’at’eeh</a:t>
            </a:r>
            <a:endParaRPr lang="en-US" sz="2400" dirty="0"/>
          </a:p>
          <a:p>
            <a:r>
              <a:rPr lang="en-US" sz="2400" dirty="0" err="1" smtClean="0"/>
              <a:t>Hozho</a:t>
            </a:r>
            <a:endParaRPr lang="en-US" sz="2400" dirty="0"/>
          </a:p>
          <a:p>
            <a:r>
              <a:rPr lang="en-US" sz="2400" dirty="0" err="1" smtClean="0"/>
              <a:t>Sa’ah</a:t>
            </a:r>
            <a:r>
              <a:rPr lang="en-US" sz="2400" dirty="0" smtClean="0"/>
              <a:t> </a:t>
            </a:r>
            <a:r>
              <a:rPr lang="en-US" sz="2400" dirty="0" err="1" smtClean="0"/>
              <a:t>naaghai</a:t>
            </a:r>
            <a:r>
              <a:rPr lang="en-US" sz="2400" dirty="0" smtClean="0"/>
              <a:t> </a:t>
            </a:r>
            <a:r>
              <a:rPr lang="en-US" sz="2400" dirty="0" err="1" smtClean="0"/>
              <a:t>bik’eh</a:t>
            </a:r>
            <a:r>
              <a:rPr lang="en-US" sz="2400" dirty="0" smtClean="0"/>
              <a:t> </a:t>
            </a:r>
            <a:r>
              <a:rPr lang="en-US" sz="2400" dirty="0" err="1" smtClean="0"/>
              <a:t>hozho</a:t>
            </a:r>
            <a:endParaRPr lang="en-US" sz="2400" dirty="0" smtClean="0"/>
          </a:p>
          <a:p>
            <a:r>
              <a:rPr lang="en-US" sz="2400" dirty="0" err="1" smtClean="0"/>
              <a:t>Ke</a:t>
            </a:r>
            <a:r>
              <a:rPr lang="en-US" sz="2400" dirty="0" smtClean="0"/>
              <a:t>’</a:t>
            </a:r>
          </a:p>
          <a:p>
            <a:pPr marL="0" indent="0">
              <a:buNone/>
            </a:pPr>
            <a:r>
              <a:rPr lang="en-US" sz="2400" dirty="0" smtClean="0"/>
              <a:t>	Defines </a:t>
            </a:r>
            <a:r>
              <a:rPr lang="en-US" sz="2400" dirty="0"/>
              <a:t>our relationship and responsibilities to everything in the </a:t>
            </a:r>
            <a:r>
              <a:rPr lang="en-US" sz="2400" dirty="0" smtClean="0"/>
              <a:t>	Universe (duties</a:t>
            </a:r>
            <a:r>
              <a:rPr lang="en-US" sz="2400" dirty="0"/>
              <a:t>, obligations, </a:t>
            </a:r>
            <a:r>
              <a:rPr lang="en-US" sz="2400" dirty="0" smtClean="0"/>
              <a:t>responsibilities &amp; expectations) 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000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961" y="1215851"/>
            <a:ext cx="8671727" cy="51949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4145" y="989605"/>
            <a:ext cx="12192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2161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231</TotalTime>
  <Words>223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Vapor Trail</vt:lpstr>
      <vt:lpstr>The Value of Diversity  in the Workplace</vt:lpstr>
      <vt:lpstr>The human body is the same for all humans:</vt:lpstr>
      <vt:lpstr>If our bodies are the same, why do we need a presentation on Diversity?</vt:lpstr>
      <vt:lpstr>Bias</vt:lpstr>
      <vt:lpstr>Navajo Culture</vt:lpstr>
      <vt:lpstr>Fundamental Laws</vt:lpstr>
      <vt:lpstr>PowerPoint Presentation</vt:lpstr>
      <vt:lpstr>Concepts in Navajo Culture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Value of Diversity  in the Workplace</dc:title>
  <dc:creator>Tsosie Family</dc:creator>
  <cp:lastModifiedBy>Tsosie Family</cp:lastModifiedBy>
  <cp:revision>34</cp:revision>
  <dcterms:created xsi:type="dcterms:W3CDTF">2018-08-15T00:12:33Z</dcterms:created>
  <dcterms:modified xsi:type="dcterms:W3CDTF">2018-08-15T04:42:23Z</dcterms:modified>
</cp:coreProperties>
</file>